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Fjalla One"/>
      <p:regular r:id="rId21"/>
    </p:embeddedFont>
    <p:embeddedFont>
      <p:font typeface="Noto Sans Symbols"/>
      <p:regular r:id="rId22"/>
      <p:bold r:id="rId23"/>
    </p:embeddedFont>
    <p:embeddedFont>
      <p:font typeface="Barlow Semi Condensed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NotoSansSymbols-regular.fntdata"/><Relationship Id="rId21" Type="http://schemas.openxmlformats.org/officeDocument/2006/relationships/font" Target="fonts/FjallaOne-regular.fntdata"/><Relationship Id="rId24" Type="http://schemas.openxmlformats.org/officeDocument/2006/relationships/font" Target="fonts/BarlowSemiCondensed-regular.fntdata"/><Relationship Id="rId23" Type="http://schemas.openxmlformats.org/officeDocument/2006/relationships/font" Target="fonts/NotoSansSymbols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BarlowSemiCondensed-italic.fntdata"/><Relationship Id="rId25" Type="http://schemas.openxmlformats.org/officeDocument/2006/relationships/font" Target="fonts/BarlowSemiCondensed-bold.fntdata"/><Relationship Id="rId27" Type="http://schemas.openxmlformats.org/officeDocument/2006/relationships/font" Target="fonts/BarlowSemiCondense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gif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8955d7b9f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8955d7b9f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7fb456287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7fb456287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8955d7b9f3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8955d7b9f3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7de161f2f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7de161f2f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7de161f2f5_0_3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37de161f2f5_0_3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7f2b1e53b6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37f2b1e53b6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7de161f2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7de161f2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7de161f2f5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7de161f2f5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7de161f2f5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7de161f2f5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de161f2f5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7de161f2f5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8955d7b9f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8955d7b9f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8955d7b9f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8955d7b9f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7f7c08bcf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7f7c08bcf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7f2b1e53b6_0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7f2b1e53b6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image" Target="../media/image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jpg"/><Relationship Id="rId5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hyperlink" Target="https://test-chambee.vercel.app/" TargetMode="External"/><Relationship Id="rId5" Type="http://schemas.openxmlformats.org/officeDocument/2006/relationships/image" Target="../media/image8.png"/><Relationship Id="rId6" Type="http://schemas.openxmlformats.org/officeDocument/2006/relationships/hyperlink" Target="https://test-chambee.vercel.app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Gemini_Generated_Image_be2xzmbe2xzmbe2x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9525" y="1502300"/>
            <a:ext cx="2336550" cy="23365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://www.duoc.cl/sites/default/files/logo_summit_0.png" id="56" name="Google Shape;5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1950" y="521850"/>
            <a:ext cx="4760700" cy="1118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14"/>
          <p:cNvGrpSpPr/>
          <p:nvPr/>
        </p:nvGrpSpPr>
        <p:grpSpPr>
          <a:xfrm>
            <a:off x="7150200" y="4024900"/>
            <a:ext cx="1993800" cy="822000"/>
            <a:chOff x="7150200" y="4024900"/>
            <a:chExt cx="1993800" cy="822000"/>
          </a:xfrm>
        </p:grpSpPr>
        <p:sp>
          <p:nvSpPr>
            <p:cNvPr id="58" name="Google Shape;58;p14"/>
            <p:cNvSpPr txBox="1"/>
            <p:nvPr/>
          </p:nvSpPr>
          <p:spPr>
            <a:xfrm>
              <a:off x="7150200" y="4024900"/>
              <a:ext cx="1993800" cy="822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Relatores</a:t>
              </a:r>
              <a:br>
                <a:rPr lang="es-419" sz="1100">
                  <a:solidFill>
                    <a:schemeClr val="dk2"/>
                  </a:solidFill>
                </a:rPr>
              </a:br>
              <a:r>
                <a:rPr lang="es-419" sz="1100">
                  <a:solidFill>
                    <a:schemeClr val="dk2"/>
                  </a:solidFill>
                </a:rPr>
                <a:t>	 Matias Arancibia</a:t>
              </a:r>
              <a:endParaRPr sz="11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Diego Fernández</a:t>
              </a:r>
              <a:endParaRPr sz="11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Bayron Fuentes</a:t>
              </a:r>
              <a:endParaRPr sz="11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59" name="Google Shape;59;p14"/>
            <p:cNvGrpSpPr/>
            <p:nvPr/>
          </p:nvGrpSpPr>
          <p:grpSpPr>
            <a:xfrm>
              <a:off x="7534528" y="4317188"/>
              <a:ext cx="125556" cy="428129"/>
              <a:chOff x="7534528" y="4317188"/>
              <a:chExt cx="125556" cy="428129"/>
            </a:xfrm>
          </p:grpSpPr>
          <p:grpSp>
            <p:nvGrpSpPr>
              <p:cNvPr id="60" name="Google Shape;60;p14"/>
              <p:cNvGrpSpPr/>
              <p:nvPr/>
            </p:nvGrpSpPr>
            <p:grpSpPr>
              <a:xfrm>
                <a:off x="7534528" y="4317188"/>
                <a:ext cx="125556" cy="100504"/>
                <a:chOff x="1174975" y="918050"/>
                <a:chExt cx="1890900" cy="1515900"/>
              </a:xfrm>
            </p:grpSpPr>
            <p:sp>
              <p:nvSpPr>
                <p:cNvPr id="61" name="Google Shape;61;p14"/>
                <p:cNvSpPr/>
                <p:nvPr/>
              </p:nvSpPr>
              <p:spPr>
                <a:xfrm>
                  <a:off x="1174975" y="918050"/>
                  <a:ext cx="1890900" cy="1515900"/>
                </a:xfrm>
                <a:prstGeom prst="hexagon">
                  <a:avLst>
                    <a:gd fmla="val 28852" name="adj"/>
                    <a:gd fmla="val 115470" name="vf"/>
                  </a:avLst>
                </a:prstGeom>
                <a:solidFill>
                  <a:srgbClr val="FAB427"/>
                </a:solidFill>
                <a:ln cap="flat" cmpd="sng" w="6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6075" lIns="6075" spcFirstLastPara="1" rIns="6075" wrap="square" tIns="607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00"/>
                </a:p>
              </p:txBody>
            </p:sp>
            <p:sp>
              <p:nvSpPr>
                <p:cNvPr id="62" name="Google Shape;62;p14"/>
                <p:cNvSpPr/>
                <p:nvPr/>
              </p:nvSpPr>
              <p:spPr>
                <a:xfrm>
                  <a:off x="1320325" y="1034600"/>
                  <a:ext cx="1600200" cy="1282800"/>
                </a:xfrm>
                <a:prstGeom prst="hexagon">
                  <a:avLst>
                    <a:gd fmla="val 28852" name="adj"/>
                    <a:gd fmla="val 115470" name="vf"/>
                  </a:avLst>
                </a:prstGeom>
                <a:solidFill>
                  <a:schemeClr val="lt1"/>
                </a:solidFill>
                <a:ln cap="flat" cmpd="sng" w="6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6075" lIns="6075" spcFirstLastPara="1" rIns="6075" wrap="square" tIns="607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00"/>
                </a:p>
              </p:txBody>
            </p:sp>
          </p:grpSp>
          <p:grpSp>
            <p:nvGrpSpPr>
              <p:cNvPr id="63" name="Google Shape;63;p14"/>
              <p:cNvGrpSpPr/>
              <p:nvPr/>
            </p:nvGrpSpPr>
            <p:grpSpPr>
              <a:xfrm>
                <a:off x="7534528" y="4481001"/>
                <a:ext cx="125556" cy="264317"/>
                <a:chOff x="7534528" y="4481001"/>
                <a:chExt cx="125556" cy="264317"/>
              </a:xfrm>
            </p:grpSpPr>
            <p:grpSp>
              <p:nvGrpSpPr>
                <p:cNvPr id="64" name="Google Shape;64;p14"/>
                <p:cNvGrpSpPr/>
                <p:nvPr/>
              </p:nvGrpSpPr>
              <p:grpSpPr>
                <a:xfrm>
                  <a:off x="7534528" y="4481001"/>
                  <a:ext cx="125556" cy="100504"/>
                  <a:chOff x="1174975" y="918050"/>
                  <a:chExt cx="1890900" cy="1515900"/>
                </a:xfrm>
              </p:grpSpPr>
              <p:sp>
                <p:nvSpPr>
                  <p:cNvPr id="65" name="Google Shape;65;p14"/>
                  <p:cNvSpPr/>
                  <p:nvPr/>
                </p:nvSpPr>
                <p:spPr>
                  <a:xfrm>
                    <a:off x="1174975" y="918050"/>
                    <a:ext cx="1890900" cy="1515900"/>
                  </a:xfrm>
                  <a:prstGeom prst="hexagon">
                    <a:avLst>
                      <a:gd fmla="val 28852" name="adj"/>
                      <a:gd fmla="val 115470" name="vf"/>
                    </a:avLst>
                  </a:prstGeom>
                  <a:solidFill>
                    <a:srgbClr val="FAB427"/>
                  </a:solidFill>
                  <a:ln cap="flat" cmpd="sng" w="6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6075" lIns="6075" spcFirstLastPara="1" rIns="6075" wrap="square" tIns="607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00"/>
                  </a:p>
                </p:txBody>
              </p:sp>
              <p:sp>
                <p:nvSpPr>
                  <p:cNvPr id="66" name="Google Shape;66;p14"/>
                  <p:cNvSpPr/>
                  <p:nvPr/>
                </p:nvSpPr>
                <p:spPr>
                  <a:xfrm>
                    <a:off x="1320325" y="1034600"/>
                    <a:ext cx="1600200" cy="1282800"/>
                  </a:xfrm>
                  <a:prstGeom prst="hexagon">
                    <a:avLst>
                      <a:gd fmla="val 28852" name="adj"/>
                      <a:gd fmla="val 115470" name="vf"/>
                    </a:avLst>
                  </a:prstGeom>
                  <a:solidFill>
                    <a:schemeClr val="lt1"/>
                  </a:solidFill>
                  <a:ln cap="flat" cmpd="sng" w="6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6075" lIns="6075" spcFirstLastPara="1" rIns="6075" wrap="square" tIns="607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00"/>
                  </a:p>
                </p:txBody>
              </p:sp>
            </p:grpSp>
            <p:grpSp>
              <p:nvGrpSpPr>
                <p:cNvPr id="67" name="Google Shape;67;p14"/>
                <p:cNvGrpSpPr/>
                <p:nvPr/>
              </p:nvGrpSpPr>
              <p:grpSpPr>
                <a:xfrm>
                  <a:off x="7534528" y="4644813"/>
                  <a:ext cx="125556" cy="100504"/>
                  <a:chOff x="1174975" y="918050"/>
                  <a:chExt cx="1890900" cy="1515900"/>
                </a:xfrm>
              </p:grpSpPr>
              <p:sp>
                <p:nvSpPr>
                  <p:cNvPr id="68" name="Google Shape;68;p14"/>
                  <p:cNvSpPr/>
                  <p:nvPr/>
                </p:nvSpPr>
                <p:spPr>
                  <a:xfrm>
                    <a:off x="1174975" y="918050"/>
                    <a:ext cx="1890900" cy="1515900"/>
                  </a:xfrm>
                  <a:prstGeom prst="hexagon">
                    <a:avLst>
                      <a:gd fmla="val 28852" name="adj"/>
                      <a:gd fmla="val 115470" name="vf"/>
                    </a:avLst>
                  </a:prstGeom>
                  <a:solidFill>
                    <a:srgbClr val="FAB427"/>
                  </a:solidFill>
                  <a:ln cap="flat" cmpd="sng" w="6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6075" lIns="6075" spcFirstLastPara="1" rIns="6075" wrap="square" tIns="607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00"/>
                  </a:p>
                </p:txBody>
              </p:sp>
              <p:sp>
                <p:nvSpPr>
                  <p:cNvPr id="69" name="Google Shape;69;p14"/>
                  <p:cNvSpPr/>
                  <p:nvPr/>
                </p:nvSpPr>
                <p:spPr>
                  <a:xfrm>
                    <a:off x="1320325" y="1034600"/>
                    <a:ext cx="1600200" cy="1282800"/>
                  </a:xfrm>
                  <a:prstGeom prst="hexagon">
                    <a:avLst>
                      <a:gd fmla="val 28852" name="adj"/>
                      <a:gd fmla="val 115470" name="vf"/>
                    </a:avLst>
                  </a:prstGeom>
                  <a:solidFill>
                    <a:schemeClr val="lt1"/>
                  </a:solidFill>
                  <a:ln cap="flat" cmpd="sng" w="625">
                    <a:solidFill>
                      <a:schemeClr val="dk2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6075" lIns="6075" spcFirstLastPara="1" rIns="6075" wrap="square" tIns="607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00"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01" name="Google Shape;201;p23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3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03" name="Google Shape;203;p23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996" y="284844"/>
            <a:ext cx="3200100" cy="3200133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3"/>
          <p:cNvSpPr txBox="1"/>
          <p:nvPr/>
        </p:nvSpPr>
        <p:spPr>
          <a:xfrm>
            <a:off x="2971950" y="30509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Conclusiones </a:t>
            </a:r>
            <a:endParaRPr sz="3000">
              <a:solidFill>
                <a:srgbClr val="3D3D3D"/>
              </a:solidFill>
            </a:endParaRPr>
          </a:p>
        </p:txBody>
      </p:sp>
      <p:grpSp>
        <p:nvGrpSpPr>
          <p:cNvPr id="205" name="Google Shape;205;p23"/>
          <p:cNvGrpSpPr/>
          <p:nvPr/>
        </p:nvGrpSpPr>
        <p:grpSpPr>
          <a:xfrm>
            <a:off x="7111225" y="4297651"/>
            <a:ext cx="1993800" cy="269700"/>
            <a:chOff x="7150191" y="4024890"/>
            <a:chExt cx="1993800" cy="269700"/>
          </a:xfrm>
        </p:grpSpPr>
        <p:sp>
          <p:nvSpPr>
            <p:cNvPr id="206" name="Google Shape;206;p23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	 </a:t>
              </a:r>
              <a:r>
                <a:rPr lang="es-419" sz="1100">
                  <a:solidFill>
                    <a:schemeClr val="dk2"/>
                  </a:solidFill>
                </a:rPr>
                <a:t>Matias Arancibia</a:t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207" name="Google Shape;207;p23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208" name="Google Shape;208;p23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209" name="Google Shape;209;p23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duoc.cl/sites/default/files/logo_summit_0.png" id="214" name="Google Shape;21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83312" y="4185000"/>
            <a:ext cx="3182275" cy="74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4" title="animation (1)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49857" y="717050"/>
            <a:ext cx="2444300" cy="244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20" name="Google Shape;220;p25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1" name="Google Shape;221;p25"/>
          <p:cNvGrpSpPr/>
          <p:nvPr/>
        </p:nvGrpSpPr>
        <p:grpSpPr>
          <a:xfrm>
            <a:off x="8219312" y="3850322"/>
            <a:ext cx="860927" cy="690189"/>
            <a:chOff x="6442375" y="1097900"/>
            <a:chExt cx="1890900" cy="1515900"/>
          </a:xfrm>
        </p:grpSpPr>
        <p:grpSp>
          <p:nvGrpSpPr>
            <p:cNvPr id="222" name="Google Shape;222;p25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223" name="Google Shape;223;p25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  <p:sp>
            <p:nvSpPr>
              <p:cNvPr id="224" name="Google Shape;224;p25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</p:grpSp>
        <p:pic>
          <p:nvPicPr>
            <p:cNvPr id="225" name="Google Shape;225;p25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30" name="Google Shape;230;p26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6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232" name="Google Shape;232;p26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4176" y="473914"/>
            <a:ext cx="4195651" cy="419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6"/>
          <p:cNvSpPr txBox="1"/>
          <p:nvPr/>
        </p:nvSpPr>
        <p:spPr>
          <a:xfrm>
            <a:off x="7576050" y="4202050"/>
            <a:ext cx="15042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100">
                <a:solidFill>
                  <a:schemeClr val="dk2"/>
                </a:solidFill>
              </a:rPr>
              <a:t>Diego Fernández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38" name="Google Shape;238;p27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7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244" name="Google Shape;244;p28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28"/>
          <p:cNvGrpSpPr/>
          <p:nvPr/>
        </p:nvGrpSpPr>
        <p:grpSpPr>
          <a:xfrm>
            <a:off x="3626550" y="871800"/>
            <a:ext cx="1890900" cy="1515900"/>
            <a:chOff x="1174975" y="918050"/>
            <a:chExt cx="1890900" cy="1515900"/>
          </a:xfrm>
        </p:grpSpPr>
        <p:grpSp>
          <p:nvGrpSpPr>
            <p:cNvPr id="246" name="Google Shape;246;p28"/>
            <p:cNvGrpSpPr/>
            <p:nvPr/>
          </p:nvGrpSpPr>
          <p:grpSpPr>
            <a:xfrm>
              <a:off x="1174975" y="918050"/>
              <a:ext cx="1890900" cy="1515900"/>
              <a:chOff x="1174975" y="918050"/>
              <a:chExt cx="1890900" cy="1515900"/>
            </a:xfrm>
          </p:grpSpPr>
          <p:sp>
            <p:nvSpPr>
              <p:cNvPr id="247" name="Google Shape;247;p28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28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28"/>
            <p:cNvGrpSpPr/>
            <p:nvPr/>
          </p:nvGrpSpPr>
          <p:grpSpPr>
            <a:xfrm>
              <a:off x="1824965" y="1380875"/>
              <a:ext cx="590931" cy="590245"/>
              <a:chOff x="4276440" y="1071000"/>
              <a:chExt cx="590931" cy="590245"/>
            </a:xfrm>
          </p:grpSpPr>
          <p:sp>
            <p:nvSpPr>
              <p:cNvPr id="250" name="Google Shape;250;p28"/>
              <p:cNvSpPr/>
              <p:nvPr/>
            </p:nvSpPr>
            <p:spPr>
              <a:xfrm>
                <a:off x="4276440" y="1073520"/>
                <a:ext cx="590931" cy="587725"/>
              </a:xfrm>
              <a:custGeom>
                <a:rect b="b" l="l" r="r" t="t"/>
                <a:pathLst>
                  <a:path extrusionOk="0" h="208413" w="209550">
                    <a:moveTo>
                      <a:pt x="149830" y="7449"/>
                    </a:moveTo>
                    <a:lnTo>
                      <a:pt x="163530" y="9379"/>
                    </a:lnTo>
                    <a:lnTo>
                      <a:pt x="162179" y="19412"/>
                    </a:lnTo>
                    <a:cubicBezTo>
                      <a:pt x="161311" y="25105"/>
                      <a:pt x="165267" y="30411"/>
                      <a:pt x="170959" y="31279"/>
                    </a:cubicBezTo>
                    <a:cubicBezTo>
                      <a:pt x="171435" y="31345"/>
                      <a:pt x="171909" y="31377"/>
                      <a:pt x="172378" y="31377"/>
                    </a:cubicBezTo>
                    <a:cubicBezTo>
                      <a:pt x="174663" y="31377"/>
                      <a:pt x="176836" y="30614"/>
                      <a:pt x="178677" y="29253"/>
                    </a:cubicBezTo>
                    <a:lnTo>
                      <a:pt x="186878" y="23175"/>
                    </a:lnTo>
                    <a:lnTo>
                      <a:pt x="195175" y="34270"/>
                    </a:lnTo>
                    <a:lnTo>
                      <a:pt x="187071" y="40348"/>
                    </a:lnTo>
                    <a:cubicBezTo>
                      <a:pt x="182440" y="43821"/>
                      <a:pt x="181475" y="50382"/>
                      <a:pt x="184948" y="54916"/>
                    </a:cubicBezTo>
                    <a:cubicBezTo>
                      <a:pt x="186588" y="57135"/>
                      <a:pt x="189097" y="58679"/>
                      <a:pt x="191798" y="59065"/>
                    </a:cubicBezTo>
                    <a:lnTo>
                      <a:pt x="201832" y="60415"/>
                    </a:lnTo>
                    <a:lnTo>
                      <a:pt x="199902" y="74212"/>
                    </a:lnTo>
                    <a:lnTo>
                      <a:pt x="189869" y="72765"/>
                    </a:lnTo>
                    <a:cubicBezTo>
                      <a:pt x="189391" y="72700"/>
                      <a:pt x="188917" y="72668"/>
                      <a:pt x="188447" y="72668"/>
                    </a:cubicBezTo>
                    <a:cubicBezTo>
                      <a:pt x="183318" y="72668"/>
                      <a:pt x="178797" y="76426"/>
                      <a:pt x="178002" y="81641"/>
                    </a:cubicBezTo>
                    <a:cubicBezTo>
                      <a:pt x="177616" y="84342"/>
                      <a:pt x="178388" y="87140"/>
                      <a:pt x="180028" y="89359"/>
                    </a:cubicBezTo>
                    <a:lnTo>
                      <a:pt x="186106" y="97463"/>
                    </a:lnTo>
                    <a:lnTo>
                      <a:pt x="175011" y="105760"/>
                    </a:lnTo>
                    <a:lnTo>
                      <a:pt x="168933" y="97656"/>
                    </a:lnTo>
                    <a:cubicBezTo>
                      <a:pt x="166888" y="94930"/>
                      <a:pt x="163773" y="93507"/>
                      <a:pt x="160632" y="93507"/>
                    </a:cubicBezTo>
                    <a:cubicBezTo>
                      <a:pt x="158437" y="93507"/>
                      <a:pt x="156230" y="94201"/>
                      <a:pt x="154365" y="95630"/>
                    </a:cubicBezTo>
                    <a:cubicBezTo>
                      <a:pt x="152146" y="97270"/>
                      <a:pt x="150698" y="99682"/>
                      <a:pt x="150216" y="102480"/>
                    </a:cubicBezTo>
                    <a:lnTo>
                      <a:pt x="148865" y="112514"/>
                    </a:lnTo>
                    <a:lnTo>
                      <a:pt x="135069" y="110584"/>
                    </a:lnTo>
                    <a:lnTo>
                      <a:pt x="136516" y="100454"/>
                    </a:lnTo>
                    <a:cubicBezTo>
                      <a:pt x="137385" y="94762"/>
                      <a:pt x="133429" y="89552"/>
                      <a:pt x="127737" y="88683"/>
                    </a:cubicBezTo>
                    <a:cubicBezTo>
                      <a:pt x="127260" y="88618"/>
                      <a:pt x="126787" y="88586"/>
                      <a:pt x="126318" y="88586"/>
                    </a:cubicBezTo>
                    <a:cubicBezTo>
                      <a:pt x="124033" y="88586"/>
                      <a:pt x="121860" y="89349"/>
                      <a:pt x="120019" y="90710"/>
                    </a:cubicBezTo>
                    <a:lnTo>
                      <a:pt x="111818" y="96788"/>
                    </a:lnTo>
                    <a:lnTo>
                      <a:pt x="103521" y="85693"/>
                    </a:lnTo>
                    <a:lnTo>
                      <a:pt x="111625" y="79615"/>
                    </a:lnTo>
                    <a:cubicBezTo>
                      <a:pt x="116256" y="76141"/>
                      <a:pt x="117221" y="69581"/>
                      <a:pt x="113747" y="64950"/>
                    </a:cubicBezTo>
                    <a:cubicBezTo>
                      <a:pt x="112107" y="62731"/>
                      <a:pt x="109599" y="61284"/>
                      <a:pt x="106898" y="60898"/>
                    </a:cubicBezTo>
                    <a:lnTo>
                      <a:pt x="96767" y="59451"/>
                    </a:lnTo>
                    <a:lnTo>
                      <a:pt x="98793" y="45751"/>
                    </a:lnTo>
                    <a:lnTo>
                      <a:pt x="108827" y="47198"/>
                    </a:lnTo>
                    <a:cubicBezTo>
                      <a:pt x="109304" y="47263"/>
                      <a:pt x="109779" y="47294"/>
                      <a:pt x="110248" y="47294"/>
                    </a:cubicBezTo>
                    <a:cubicBezTo>
                      <a:pt x="115377" y="47294"/>
                      <a:pt x="119890" y="43537"/>
                      <a:pt x="120597" y="38322"/>
                    </a:cubicBezTo>
                    <a:cubicBezTo>
                      <a:pt x="120983" y="35621"/>
                      <a:pt x="120308" y="32823"/>
                      <a:pt x="118668" y="30604"/>
                    </a:cubicBezTo>
                    <a:lnTo>
                      <a:pt x="112493" y="22500"/>
                    </a:lnTo>
                    <a:lnTo>
                      <a:pt x="123588" y="14106"/>
                    </a:lnTo>
                    <a:lnTo>
                      <a:pt x="129763" y="22307"/>
                    </a:lnTo>
                    <a:cubicBezTo>
                      <a:pt x="131820" y="24993"/>
                      <a:pt x="134928" y="26427"/>
                      <a:pt x="138082" y="26427"/>
                    </a:cubicBezTo>
                    <a:cubicBezTo>
                      <a:pt x="140252" y="26427"/>
                      <a:pt x="142444" y="25748"/>
                      <a:pt x="144331" y="24333"/>
                    </a:cubicBezTo>
                    <a:cubicBezTo>
                      <a:pt x="146550" y="22693"/>
                      <a:pt x="147997" y="20184"/>
                      <a:pt x="148383" y="17483"/>
                    </a:cubicBezTo>
                    <a:lnTo>
                      <a:pt x="149830" y="7449"/>
                    </a:lnTo>
                    <a:close/>
                    <a:moveTo>
                      <a:pt x="45248" y="107690"/>
                    </a:moveTo>
                    <a:cubicBezTo>
                      <a:pt x="48432" y="114540"/>
                      <a:pt x="52870" y="120811"/>
                      <a:pt x="58176" y="126213"/>
                    </a:cubicBezTo>
                    <a:cubicBezTo>
                      <a:pt x="56131" y="131893"/>
                      <a:pt x="50817" y="135433"/>
                      <a:pt x="45127" y="135433"/>
                    </a:cubicBezTo>
                    <a:cubicBezTo>
                      <a:pt x="43568" y="135433"/>
                      <a:pt x="41980" y="135167"/>
                      <a:pt x="40424" y="134607"/>
                    </a:cubicBezTo>
                    <a:cubicBezTo>
                      <a:pt x="33188" y="132002"/>
                      <a:pt x="29426" y="124091"/>
                      <a:pt x="32031" y="116855"/>
                    </a:cubicBezTo>
                    <a:cubicBezTo>
                      <a:pt x="34057" y="111356"/>
                      <a:pt x="39267" y="107690"/>
                      <a:pt x="45152" y="107690"/>
                    </a:cubicBezTo>
                    <a:close/>
                    <a:moveTo>
                      <a:pt x="39845" y="89166"/>
                    </a:moveTo>
                    <a:cubicBezTo>
                      <a:pt x="40328" y="93121"/>
                      <a:pt x="41293" y="97077"/>
                      <a:pt x="42547" y="100936"/>
                    </a:cubicBezTo>
                    <a:cubicBezTo>
                      <a:pt x="31162" y="102287"/>
                      <a:pt x="22962" y="112610"/>
                      <a:pt x="24312" y="124091"/>
                    </a:cubicBezTo>
                    <a:cubicBezTo>
                      <a:pt x="25565" y="134650"/>
                      <a:pt x="34620" y="142471"/>
                      <a:pt x="45011" y="142471"/>
                    </a:cubicBezTo>
                    <a:cubicBezTo>
                      <a:pt x="45822" y="142471"/>
                      <a:pt x="46642" y="142423"/>
                      <a:pt x="47467" y="142325"/>
                    </a:cubicBezTo>
                    <a:cubicBezTo>
                      <a:pt x="54414" y="141457"/>
                      <a:pt x="60395" y="137308"/>
                      <a:pt x="63579" y="131134"/>
                    </a:cubicBezTo>
                    <a:cubicBezTo>
                      <a:pt x="65412" y="132677"/>
                      <a:pt x="67438" y="134125"/>
                      <a:pt x="69464" y="135475"/>
                    </a:cubicBezTo>
                    <a:cubicBezTo>
                      <a:pt x="72744" y="137501"/>
                      <a:pt x="75253" y="140685"/>
                      <a:pt x="76507" y="144351"/>
                    </a:cubicBezTo>
                    <a:lnTo>
                      <a:pt x="69078" y="151780"/>
                    </a:lnTo>
                    <a:lnTo>
                      <a:pt x="61842" y="146763"/>
                    </a:lnTo>
                    <a:cubicBezTo>
                      <a:pt x="60637" y="145960"/>
                      <a:pt x="59266" y="145571"/>
                      <a:pt x="57911" y="145571"/>
                    </a:cubicBezTo>
                    <a:cubicBezTo>
                      <a:pt x="55689" y="145571"/>
                      <a:pt x="53513" y="146618"/>
                      <a:pt x="52195" y="148596"/>
                    </a:cubicBezTo>
                    <a:cubicBezTo>
                      <a:pt x="51616" y="149368"/>
                      <a:pt x="51326" y="150236"/>
                      <a:pt x="51133" y="151105"/>
                    </a:cubicBezTo>
                    <a:lnTo>
                      <a:pt x="49300" y="159788"/>
                    </a:lnTo>
                    <a:lnTo>
                      <a:pt x="41003" y="159788"/>
                    </a:lnTo>
                    <a:lnTo>
                      <a:pt x="39170" y="151105"/>
                    </a:lnTo>
                    <a:cubicBezTo>
                      <a:pt x="38495" y="147815"/>
                      <a:pt x="35608" y="145558"/>
                      <a:pt x="32379" y="145558"/>
                    </a:cubicBezTo>
                    <a:cubicBezTo>
                      <a:pt x="31914" y="145558"/>
                      <a:pt x="31443" y="145605"/>
                      <a:pt x="30969" y="145702"/>
                    </a:cubicBezTo>
                    <a:cubicBezTo>
                      <a:pt x="30101" y="145895"/>
                      <a:pt x="29233" y="146281"/>
                      <a:pt x="28461" y="146860"/>
                    </a:cubicBezTo>
                    <a:lnTo>
                      <a:pt x="21225" y="151780"/>
                    </a:lnTo>
                    <a:lnTo>
                      <a:pt x="14954" y="145509"/>
                    </a:lnTo>
                    <a:lnTo>
                      <a:pt x="19874" y="138273"/>
                    </a:lnTo>
                    <a:cubicBezTo>
                      <a:pt x="22093" y="135089"/>
                      <a:pt x="21322" y="130748"/>
                      <a:pt x="18138" y="128625"/>
                    </a:cubicBezTo>
                    <a:cubicBezTo>
                      <a:pt x="17366" y="128046"/>
                      <a:pt x="16498" y="127661"/>
                      <a:pt x="15629" y="127468"/>
                    </a:cubicBezTo>
                    <a:lnTo>
                      <a:pt x="6946" y="125731"/>
                    </a:lnTo>
                    <a:lnTo>
                      <a:pt x="6946" y="117434"/>
                    </a:lnTo>
                    <a:lnTo>
                      <a:pt x="15629" y="115601"/>
                    </a:lnTo>
                    <a:cubicBezTo>
                      <a:pt x="19392" y="114829"/>
                      <a:pt x="21708" y="111163"/>
                      <a:pt x="20936" y="107400"/>
                    </a:cubicBezTo>
                    <a:cubicBezTo>
                      <a:pt x="20743" y="106532"/>
                      <a:pt x="20453" y="105664"/>
                      <a:pt x="19874" y="104892"/>
                    </a:cubicBezTo>
                    <a:lnTo>
                      <a:pt x="14954" y="97656"/>
                    </a:lnTo>
                    <a:lnTo>
                      <a:pt x="21225" y="91385"/>
                    </a:lnTo>
                    <a:lnTo>
                      <a:pt x="28461" y="96305"/>
                    </a:lnTo>
                    <a:cubicBezTo>
                      <a:pt x="29670" y="97148"/>
                      <a:pt x="31045" y="97545"/>
                      <a:pt x="32403" y="97545"/>
                    </a:cubicBezTo>
                    <a:cubicBezTo>
                      <a:pt x="34621" y="97545"/>
                      <a:pt x="36792" y="96484"/>
                      <a:pt x="38109" y="94569"/>
                    </a:cubicBezTo>
                    <a:cubicBezTo>
                      <a:pt x="38688" y="93797"/>
                      <a:pt x="38977" y="92929"/>
                      <a:pt x="39170" y="92060"/>
                    </a:cubicBezTo>
                    <a:lnTo>
                      <a:pt x="39845" y="89166"/>
                    </a:lnTo>
                    <a:close/>
                    <a:moveTo>
                      <a:pt x="118957" y="177154"/>
                    </a:moveTo>
                    <a:lnTo>
                      <a:pt x="118957" y="184100"/>
                    </a:lnTo>
                    <a:lnTo>
                      <a:pt x="91172" y="184100"/>
                    </a:lnTo>
                    <a:lnTo>
                      <a:pt x="91172" y="177154"/>
                    </a:lnTo>
                    <a:close/>
                    <a:moveTo>
                      <a:pt x="118957" y="191047"/>
                    </a:moveTo>
                    <a:lnTo>
                      <a:pt x="118957" y="194520"/>
                    </a:lnTo>
                    <a:cubicBezTo>
                      <a:pt x="118957" y="198282"/>
                      <a:pt x="115870" y="201466"/>
                      <a:pt x="112011" y="201466"/>
                    </a:cubicBezTo>
                    <a:lnTo>
                      <a:pt x="98118" y="201466"/>
                    </a:lnTo>
                    <a:cubicBezTo>
                      <a:pt x="94355" y="201466"/>
                      <a:pt x="91172" y="198282"/>
                      <a:pt x="91172" y="194520"/>
                    </a:cubicBezTo>
                    <a:lnTo>
                      <a:pt x="91172" y="191047"/>
                    </a:lnTo>
                    <a:close/>
                    <a:moveTo>
                      <a:pt x="146950" y="1"/>
                    </a:moveTo>
                    <a:cubicBezTo>
                      <a:pt x="145260" y="1"/>
                      <a:pt x="143732" y="1213"/>
                      <a:pt x="143463" y="3011"/>
                    </a:cubicBezTo>
                    <a:lnTo>
                      <a:pt x="141533" y="16518"/>
                    </a:lnTo>
                    <a:cubicBezTo>
                      <a:pt x="141272" y="18262"/>
                      <a:pt x="139828" y="19454"/>
                      <a:pt x="138129" y="19454"/>
                    </a:cubicBezTo>
                    <a:cubicBezTo>
                      <a:pt x="137948" y="19454"/>
                      <a:pt x="137763" y="19440"/>
                      <a:pt x="137577" y="19412"/>
                    </a:cubicBezTo>
                    <a:cubicBezTo>
                      <a:pt x="136709" y="19316"/>
                      <a:pt x="135841" y="18833"/>
                      <a:pt x="135262" y="18062"/>
                    </a:cubicBezTo>
                    <a:lnTo>
                      <a:pt x="127061" y="7160"/>
                    </a:lnTo>
                    <a:cubicBezTo>
                      <a:pt x="126437" y="6251"/>
                      <a:pt x="125411" y="5777"/>
                      <a:pt x="124357" y="5777"/>
                    </a:cubicBezTo>
                    <a:cubicBezTo>
                      <a:pt x="123621" y="5777"/>
                      <a:pt x="122872" y="6008"/>
                      <a:pt x="122238" y="6484"/>
                    </a:cubicBezTo>
                    <a:lnTo>
                      <a:pt x="111818" y="14299"/>
                    </a:lnTo>
                    <a:cubicBezTo>
                      <a:pt x="109454" y="14058"/>
                      <a:pt x="107090" y="13937"/>
                      <a:pt x="104727" y="13937"/>
                    </a:cubicBezTo>
                    <a:cubicBezTo>
                      <a:pt x="102363" y="13937"/>
                      <a:pt x="99999" y="14058"/>
                      <a:pt x="97636" y="14299"/>
                    </a:cubicBezTo>
                    <a:cubicBezTo>
                      <a:pt x="66666" y="17869"/>
                      <a:pt x="42450" y="42471"/>
                      <a:pt x="39459" y="73440"/>
                    </a:cubicBezTo>
                    <a:cubicBezTo>
                      <a:pt x="39363" y="74501"/>
                      <a:pt x="39267" y="75466"/>
                      <a:pt x="39267" y="76431"/>
                    </a:cubicBezTo>
                    <a:lnTo>
                      <a:pt x="38205" y="76431"/>
                    </a:lnTo>
                    <a:cubicBezTo>
                      <a:pt x="36565" y="76431"/>
                      <a:pt x="35118" y="77589"/>
                      <a:pt x="34829" y="79229"/>
                    </a:cubicBezTo>
                    <a:lnTo>
                      <a:pt x="32417" y="90613"/>
                    </a:lnTo>
                    <a:lnTo>
                      <a:pt x="22769" y="83956"/>
                    </a:lnTo>
                    <a:cubicBezTo>
                      <a:pt x="22185" y="83539"/>
                      <a:pt x="21511" y="83338"/>
                      <a:pt x="20833" y="83338"/>
                    </a:cubicBezTo>
                    <a:cubicBezTo>
                      <a:pt x="19942" y="83338"/>
                      <a:pt x="19043" y="83685"/>
                      <a:pt x="18331" y="84342"/>
                    </a:cubicBezTo>
                    <a:lnTo>
                      <a:pt x="7911" y="94762"/>
                    </a:lnTo>
                    <a:cubicBezTo>
                      <a:pt x="6753" y="96016"/>
                      <a:pt x="6560" y="97849"/>
                      <a:pt x="7525" y="99200"/>
                    </a:cubicBezTo>
                    <a:lnTo>
                      <a:pt x="14182" y="108847"/>
                    </a:lnTo>
                    <a:lnTo>
                      <a:pt x="2701" y="111259"/>
                    </a:lnTo>
                    <a:cubicBezTo>
                      <a:pt x="1158" y="111549"/>
                      <a:pt x="0" y="112996"/>
                      <a:pt x="0" y="114636"/>
                    </a:cubicBezTo>
                    <a:lnTo>
                      <a:pt x="0" y="128529"/>
                    </a:lnTo>
                    <a:cubicBezTo>
                      <a:pt x="0" y="130169"/>
                      <a:pt x="1158" y="131616"/>
                      <a:pt x="2798" y="131906"/>
                    </a:cubicBezTo>
                    <a:lnTo>
                      <a:pt x="14182" y="134318"/>
                    </a:lnTo>
                    <a:lnTo>
                      <a:pt x="7622" y="143869"/>
                    </a:lnTo>
                    <a:cubicBezTo>
                      <a:pt x="6657" y="145316"/>
                      <a:pt x="6753" y="147149"/>
                      <a:pt x="8008" y="148307"/>
                    </a:cubicBezTo>
                    <a:lnTo>
                      <a:pt x="18427" y="158726"/>
                    </a:lnTo>
                    <a:cubicBezTo>
                      <a:pt x="19085" y="159384"/>
                      <a:pt x="19960" y="159730"/>
                      <a:pt x="20858" y="159730"/>
                    </a:cubicBezTo>
                    <a:cubicBezTo>
                      <a:pt x="21542" y="159730"/>
                      <a:pt x="22240" y="159529"/>
                      <a:pt x="22865" y="159112"/>
                    </a:cubicBezTo>
                    <a:lnTo>
                      <a:pt x="32417" y="152552"/>
                    </a:lnTo>
                    <a:lnTo>
                      <a:pt x="34829" y="163936"/>
                    </a:lnTo>
                    <a:cubicBezTo>
                      <a:pt x="35118" y="165576"/>
                      <a:pt x="36565" y="166734"/>
                      <a:pt x="38205" y="166734"/>
                    </a:cubicBezTo>
                    <a:lnTo>
                      <a:pt x="52098" y="166734"/>
                    </a:lnTo>
                    <a:cubicBezTo>
                      <a:pt x="53738" y="166734"/>
                      <a:pt x="55185" y="165576"/>
                      <a:pt x="55475" y="163936"/>
                    </a:cubicBezTo>
                    <a:lnTo>
                      <a:pt x="57887" y="152552"/>
                    </a:lnTo>
                    <a:lnTo>
                      <a:pt x="67535" y="159112"/>
                    </a:lnTo>
                    <a:cubicBezTo>
                      <a:pt x="68118" y="159529"/>
                      <a:pt x="68792" y="159730"/>
                      <a:pt x="69463" y="159730"/>
                    </a:cubicBezTo>
                    <a:cubicBezTo>
                      <a:pt x="70344" y="159730"/>
                      <a:pt x="71219" y="159384"/>
                      <a:pt x="71876" y="158726"/>
                    </a:cubicBezTo>
                    <a:lnTo>
                      <a:pt x="77279" y="153324"/>
                    </a:lnTo>
                    <a:lnTo>
                      <a:pt x="77279" y="163261"/>
                    </a:lnTo>
                    <a:cubicBezTo>
                      <a:pt x="77375" y="168181"/>
                      <a:pt x="79980" y="172716"/>
                      <a:pt x="84225" y="175224"/>
                    </a:cubicBezTo>
                    <a:lnTo>
                      <a:pt x="84225" y="194520"/>
                    </a:lnTo>
                    <a:cubicBezTo>
                      <a:pt x="84225" y="202142"/>
                      <a:pt x="90496" y="208413"/>
                      <a:pt x="98118" y="208413"/>
                    </a:cubicBezTo>
                    <a:lnTo>
                      <a:pt x="112011" y="208413"/>
                    </a:lnTo>
                    <a:cubicBezTo>
                      <a:pt x="119729" y="208413"/>
                      <a:pt x="125904" y="202142"/>
                      <a:pt x="125904" y="194520"/>
                    </a:cubicBezTo>
                    <a:lnTo>
                      <a:pt x="125904" y="175224"/>
                    </a:lnTo>
                    <a:cubicBezTo>
                      <a:pt x="130245" y="172716"/>
                      <a:pt x="132850" y="168181"/>
                      <a:pt x="132850" y="163261"/>
                    </a:cubicBezTo>
                    <a:lnTo>
                      <a:pt x="132850" y="149465"/>
                    </a:lnTo>
                    <a:cubicBezTo>
                      <a:pt x="132947" y="143676"/>
                      <a:pt x="136034" y="138370"/>
                      <a:pt x="140954" y="135282"/>
                    </a:cubicBezTo>
                    <a:cubicBezTo>
                      <a:pt x="143752" y="133449"/>
                      <a:pt x="146550" y="131327"/>
                      <a:pt x="149058" y="129108"/>
                    </a:cubicBezTo>
                    <a:lnTo>
                      <a:pt x="144427" y="123898"/>
                    </a:lnTo>
                    <a:cubicBezTo>
                      <a:pt x="142208" y="125924"/>
                      <a:pt x="139700" y="127854"/>
                      <a:pt x="137095" y="129494"/>
                    </a:cubicBezTo>
                    <a:cubicBezTo>
                      <a:pt x="130245" y="133835"/>
                      <a:pt x="126000" y="141360"/>
                      <a:pt x="125904" y="149465"/>
                    </a:cubicBezTo>
                    <a:lnTo>
                      <a:pt x="125904" y="163261"/>
                    </a:lnTo>
                    <a:cubicBezTo>
                      <a:pt x="125904" y="167024"/>
                      <a:pt x="122816" y="170207"/>
                      <a:pt x="118957" y="170207"/>
                    </a:cubicBezTo>
                    <a:lnTo>
                      <a:pt x="91172" y="170207"/>
                    </a:lnTo>
                    <a:cubicBezTo>
                      <a:pt x="87409" y="170207"/>
                      <a:pt x="84225" y="167024"/>
                      <a:pt x="84225" y="163261"/>
                    </a:cubicBezTo>
                    <a:lnTo>
                      <a:pt x="84225" y="149175"/>
                    </a:lnTo>
                    <a:cubicBezTo>
                      <a:pt x="84225" y="141167"/>
                      <a:pt x="79980" y="133835"/>
                      <a:pt x="73227" y="129590"/>
                    </a:cubicBezTo>
                    <a:cubicBezTo>
                      <a:pt x="45731" y="112321"/>
                      <a:pt x="37433" y="75948"/>
                      <a:pt x="54703" y="48452"/>
                    </a:cubicBezTo>
                    <a:cubicBezTo>
                      <a:pt x="65412" y="31376"/>
                      <a:pt x="84225" y="20956"/>
                      <a:pt x="104389" y="20860"/>
                    </a:cubicBezTo>
                    <a:lnTo>
                      <a:pt x="104389" y="20860"/>
                    </a:lnTo>
                    <a:lnTo>
                      <a:pt x="104196" y="21245"/>
                    </a:lnTo>
                    <a:cubicBezTo>
                      <a:pt x="104100" y="22210"/>
                      <a:pt x="104293" y="23079"/>
                      <a:pt x="104871" y="23850"/>
                    </a:cubicBezTo>
                    <a:lnTo>
                      <a:pt x="113072" y="34752"/>
                    </a:lnTo>
                    <a:cubicBezTo>
                      <a:pt x="113940" y="35910"/>
                      <a:pt x="114037" y="37454"/>
                      <a:pt x="113265" y="38611"/>
                    </a:cubicBezTo>
                    <a:cubicBezTo>
                      <a:pt x="112694" y="39672"/>
                      <a:pt x="111572" y="40318"/>
                      <a:pt x="110423" y="40318"/>
                    </a:cubicBezTo>
                    <a:cubicBezTo>
                      <a:pt x="110212" y="40318"/>
                      <a:pt x="110001" y="40296"/>
                      <a:pt x="109792" y="40252"/>
                    </a:cubicBezTo>
                    <a:lnTo>
                      <a:pt x="96285" y="38322"/>
                    </a:lnTo>
                    <a:cubicBezTo>
                      <a:pt x="96154" y="38309"/>
                      <a:pt x="96024" y="38302"/>
                      <a:pt x="95895" y="38302"/>
                    </a:cubicBezTo>
                    <a:cubicBezTo>
                      <a:pt x="94126" y="38302"/>
                      <a:pt x="92599" y="39514"/>
                      <a:pt x="92329" y="41313"/>
                    </a:cubicBezTo>
                    <a:lnTo>
                      <a:pt x="89435" y="61959"/>
                    </a:lnTo>
                    <a:cubicBezTo>
                      <a:pt x="89146" y="63792"/>
                      <a:pt x="90496" y="65625"/>
                      <a:pt x="92329" y="65915"/>
                    </a:cubicBezTo>
                    <a:lnTo>
                      <a:pt x="105836" y="67844"/>
                    </a:lnTo>
                    <a:cubicBezTo>
                      <a:pt x="107766" y="68037"/>
                      <a:pt x="109117" y="69870"/>
                      <a:pt x="108827" y="71703"/>
                    </a:cubicBezTo>
                    <a:cubicBezTo>
                      <a:pt x="108731" y="72668"/>
                      <a:pt x="108248" y="73440"/>
                      <a:pt x="107476" y="74019"/>
                    </a:cubicBezTo>
                    <a:lnTo>
                      <a:pt x="96574" y="82219"/>
                    </a:lnTo>
                    <a:cubicBezTo>
                      <a:pt x="95031" y="83377"/>
                      <a:pt x="94741" y="85500"/>
                      <a:pt x="95899" y="87043"/>
                    </a:cubicBezTo>
                    <a:lnTo>
                      <a:pt x="108345" y="103734"/>
                    </a:lnTo>
                    <a:cubicBezTo>
                      <a:pt x="109026" y="104643"/>
                      <a:pt x="110076" y="105117"/>
                      <a:pt x="111139" y="105117"/>
                    </a:cubicBezTo>
                    <a:cubicBezTo>
                      <a:pt x="111881" y="105117"/>
                      <a:pt x="112630" y="104886"/>
                      <a:pt x="113265" y="104409"/>
                    </a:cubicBezTo>
                    <a:lnTo>
                      <a:pt x="124167" y="96209"/>
                    </a:lnTo>
                    <a:cubicBezTo>
                      <a:pt x="124776" y="95752"/>
                      <a:pt x="125475" y="95536"/>
                      <a:pt x="126169" y="95536"/>
                    </a:cubicBezTo>
                    <a:cubicBezTo>
                      <a:pt x="127235" y="95536"/>
                      <a:pt x="128290" y="96046"/>
                      <a:pt x="128991" y="96981"/>
                    </a:cubicBezTo>
                    <a:cubicBezTo>
                      <a:pt x="129570" y="97656"/>
                      <a:pt x="129763" y="98621"/>
                      <a:pt x="129666" y="99489"/>
                    </a:cubicBezTo>
                    <a:lnTo>
                      <a:pt x="127737" y="112996"/>
                    </a:lnTo>
                    <a:cubicBezTo>
                      <a:pt x="127447" y="114925"/>
                      <a:pt x="128798" y="116662"/>
                      <a:pt x="130631" y="116952"/>
                    </a:cubicBezTo>
                    <a:lnTo>
                      <a:pt x="151277" y="119942"/>
                    </a:lnTo>
                    <a:lnTo>
                      <a:pt x="151760" y="119942"/>
                    </a:lnTo>
                    <a:cubicBezTo>
                      <a:pt x="153496" y="119942"/>
                      <a:pt x="154944" y="118688"/>
                      <a:pt x="155233" y="116952"/>
                    </a:cubicBezTo>
                    <a:lnTo>
                      <a:pt x="157163" y="103445"/>
                    </a:lnTo>
                    <a:cubicBezTo>
                      <a:pt x="157432" y="101646"/>
                      <a:pt x="158959" y="100434"/>
                      <a:pt x="160728" y="100434"/>
                    </a:cubicBezTo>
                    <a:cubicBezTo>
                      <a:pt x="160857" y="100434"/>
                      <a:pt x="160987" y="100441"/>
                      <a:pt x="161118" y="100454"/>
                    </a:cubicBezTo>
                    <a:cubicBezTo>
                      <a:pt x="161986" y="100647"/>
                      <a:pt x="162855" y="101129"/>
                      <a:pt x="163337" y="101804"/>
                    </a:cubicBezTo>
                    <a:lnTo>
                      <a:pt x="171538" y="112803"/>
                    </a:lnTo>
                    <a:cubicBezTo>
                      <a:pt x="172232" y="113671"/>
                      <a:pt x="173309" y="114158"/>
                      <a:pt x="174393" y="114158"/>
                    </a:cubicBezTo>
                    <a:cubicBezTo>
                      <a:pt x="175115" y="114158"/>
                      <a:pt x="175841" y="113941"/>
                      <a:pt x="176458" y="113478"/>
                    </a:cubicBezTo>
                    <a:lnTo>
                      <a:pt x="193052" y="100936"/>
                    </a:lnTo>
                    <a:cubicBezTo>
                      <a:pt x="194596" y="99778"/>
                      <a:pt x="194982" y="97656"/>
                      <a:pt x="193824" y="96112"/>
                    </a:cubicBezTo>
                    <a:lnTo>
                      <a:pt x="185623" y="85210"/>
                    </a:lnTo>
                    <a:cubicBezTo>
                      <a:pt x="184755" y="84053"/>
                      <a:pt x="184659" y="82509"/>
                      <a:pt x="185431" y="81351"/>
                    </a:cubicBezTo>
                    <a:cubicBezTo>
                      <a:pt x="186029" y="80239"/>
                      <a:pt x="187159" y="79582"/>
                      <a:pt x="188417" y="79582"/>
                    </a:cubicBezTo>
                    <a:cubicBezTo>
                      <a:pt x="188577" y="79582"/>
                      <a:pt x="188740" y="79593"/>
                      <a:pt x="188904" y="79615"/>
                    </a:cubicBezTo>
                    <a:lnTo>
                      <a:pt x="202411" y="81544"/>
                    </a:lnTo>
                    <a:cubicBezTo>
                      <a:pt x="202587" y="81572"/>
                      <a:pt x="202764" y="81586"/>
                      <a:pt x="202939" y="81586"/>
                    </a:cubicBezTo>
                    <a:cubicBezTo>
                      <a:pt x="204582" y="81586"/>
                      <a:pt x="206095" y="80393"/>
                      <a:pt x="206270" y="78650"/>
                    </a:cubicBezTo>
                    <a:lnTo>
                      <a:pt x="209261" y="58004"/>
                    </a:lnTo>
                    <a:cubicBezTo>
                      <a:pt x="209550" y="56074"/>
                      <a:pt x="208199" y="54337"/>
                      <a:pt x="206270" y="54048"/>
                    </a:cubicBezTo>
                    <a:lnTo>
                      <a:pt x="192763" y="52118"/>
                    </a:lnTo>
                    <a:cubicBezTo>
                      <a:pt x="190930" y="51829"/>
                      <a:pt x="189579" y="50092"/>
                      <a:pt x="189869" y="48259"/>
                    </a:cubicBezTo>
                    <a:cubicBezTo>
                      <a:pt x="189965" y="47294"/>
                      <a:pt x="190447" y="46523"/>
                      <a:pt x="191219" y="45944"/>
                    </a:cubicBezTo>
                    <a:lnTo>
                      <a:pt x="202121" y="37743"/>
                    </a:lnTo>
                    <a:cubicBezTo>
                      <a:pt x="203665" y="36585"/>
                      <a:pt x="203954" y="34366"/>
                      <a:pt x="202797" y="32919"/>
                    </a:cubicBezTo>
                    <a:lnTo>
                      <a:pt x="190351" y="16229"/>
                    </a:lnTo>
                    <a:cubicBezTo>
                      <a:pt x="189669" y="15320"/>
                      <a:pt x="188620" y="14846"/>
                      <a:pt x="187557" y="14846"/>
                    </a:cubicBezTo>
                    <a:cubicBezTo>
                      <a:pt x="186814" y="14846"/>
                      <a:pt x="186065" y="15077"/>
                      <a:pt x="185431" y="15553"/>
                    </a:cubicBezTo>
                    <a:lnTo>
                      <a:pt x="174529" y="23657"/>
                    </a:lnTo>
                    <a:cubicBezTo>
                      <a:pt x="173892" y="24175"/>
                      <a:pt x="173157" y="24413"/>
                      <a:pt x="172432" y="24413"/>
                    </a:cubicBezTo>
                    <a:cubicBezTo>
                      <a:pt x="171398" y="24413"/>
                      <a:pt x="170385" y="23929"/>
                      <a:pt x="169705" y="23079"/>
                    </a:cubicBezTo>
                    <a:cubicBezTo>
                      <a:pt x="169126" y="22307"/>
                      <a:pt x="168836" y="21342"/>
                      <a:pt x="169029" y="20474"/>
                    </a:cubicBezTo>
                    <a:lnTo>
                      <a:pt x="170959" y="6967"/>
                    </a:lnTo>
                    <a:cubicBezTo>
                      <a:pt x="171152" y="5037"/>
                      <a:pt x="169898" y="3301"/>
                      <a:pt x="167968" y="3011"/>
                    </a:cubicBezTo>
                    <a:lnTo>
                      <a:pt x="147322" y="20"/>
                    </a:lnTo>
                    <a:cubicBezTo>
                      <a:pt x="147197" y="7"/>
                      <a:pt x="147073" y="1"/>
                      <a:pt x="146950" y="1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  <p:sp>
            <p:nvSpPr>
              <p:cNvPr id="251" name="Google Shape;251;p28"/>
              <p:cNvSpPr/>
              <p:nvPr/>
            </p:nvSpPr>
            <p:spPr>
              <a:xfrm>
                <a:off x="4616640" y="1189440"/>
                <a:ext cx="156574" cy="156574"/>
              </a:xfrm>
              <a:custGeom>
                <a:rect b="b" l="l" r="r" t="t"/>
                <a:pathLst>
                  <a:path extrusionOk="0" h="55572" w="55572">
                    <a:moveTo>
                      <a:pt x="27786" y="6947"/>
                    </a:moveTo>
                    <a:cubicBezTo>
                      <a:pt x="39267" y="6947"/>
                      <a:pt x="48625" y="16305"/>
                      <a:pt x="48625" y="27786"/>
                    </a:cubicBezTo>
                    <a:cubicBezTo>
                      <a:pt x="48625" y="39363"/>
                      <a:pt x="39267" y="48625"/>
                      <a:pt x="27786" y="48625"/>
                    </a:cubicBezTo>
                    <a:cubicBezTo>
                      <a:pt x="16305" y="48625"/>
                      <a:pt x="6947" y="39363"/>
                      <a:pt x="6947" y="27786"/>
                    </a:cubicBezTo>
                    <a:cubicBezTo>
                      <a:pt x="6947" y="16305"/>
                      <a:pt x="16305" y="6947"/>
                      <a:pt x="27786" y="6947"/>
                    </a:cubicBezTo>
                    <a:close/>
                    <a:moveTo>
                      <a:pt x="27786" y="0"/>
                    </a:moveTo>
                    <a:cubicBezTo>
                      <a:pt x="12446" y="0"/>
                      <a:pt x="0" y="12446"/>
                      <a:pt x="0" y="27786"/>
                    </a:cubicBezTo>
                    <a:cubicBezTo>
                      <a:pt x="0" y="43126"/>
                      <a:pt x="12446" y="55572"/>
                      <a:pt x="27786" y="55572"/>
                    </a:cubicBezTo>
                    <a:cubicBezTo>
                      <a:pt x="43126" y="55572"/>
                      <a:pt x="55571" y="43126"/>
                      <a:pt x="55571" y="27786"/>
                    </a:cubicBezTo>
                    <a:cubicBezTo>
                      <a:pt x="55571" y="12446"/>
                      <a:pt x="43126" y="97"/>
                      <a:pt x="27786" y="0"/>
                    </a:cubicBez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78475" lIns="91425" spcFirstLastPara="1" rIns="91425" wrap="square" tIns="784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  <p:sp>
            <p:nvSpPr>
              <p:cNvPr id="252" name="Google Shape;252;p28"/>
              <p:cNvSpPr/>
              <p:nvPr/>
            </p:nvSpPr>
            <p:spPr>
              <a:xfrm>
                <a:off x="4563360" y="1504800"/>
                <a:ext cx="19087" cy="29150"/>
              </a:xfrm>
              <a:custGeom>
                <a:rect b="b" l="l" r="r" t="t"/>
                <a:pathLst>
                  <a:path extrusionOk="0" h="10420" w="6947">
                    <a:moveTo>
                      <a:pt x="0" y="0"/>
                    </a:moveTo>
                    <a:lnTo>
                      <a:pt x="0" y="10420"/>
                    </a:lnTo>
                    <a:lnTo>
                      <a:pt x="6947" y="10420"/>
                    </a:lnTo>
                    <a:lnTo>
                      <a:pt x="6947" y="0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14750" lIns="91425" spcFirstLastPara="1" rIns="91425" wrap="square" tIns="1475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  <p:sp>
            <p:nvSpPr>
              <p:cNvPr id="253" name="Google Shape;253;p28"/>
              <p:cNvSpPr/>
              <p:nvPr/>
            </p:nvSpPr>
            <p:spPr>
              <a:xfrm>
                <a:off x="4416480" y="1182960"/>
                <a:ext cx="165941" cy="302002"/>
              </a:xfrm>
              <a:custGeom>
                <a:rect b="b" l="l" r="r" t="t"/>
                <a:pathLst>
                  <a:path extrusionOk="0" h="107188" w="58949">
                    <a:moveTo>
                      <a:pt x="29619" y="1"/>
                    </a:moveTo>
                    <a:cubicBezTo>
                      <a:pt x="6851" y="14376"/>
                      <a:pt x="1" y="44381"/>
                      <a:pt x="14376" y="67053"/>
                    </a:cubicBezTo>
                    <a:cubicBezTo>
                      <a:pt x="19875" y="75929"/>
                      <a:pt x="28076" y="82683"/>
                      <a:pt x="37820" y="86445"/>
                    </a:cubicBezTo>
                    <a:cubicBezTo>
                      <a:pt x="46407" y="89725"/>
                      <a:pt x="52002" y="98022"/>
                      <a:pt x="52002" y="107188"/>
                    </a:cubicBezTo>
                    <a:lnTo>
                      <a:pt x="58949" y="107188"/>
                    </a:lnTo>
                    <a:cubicBezTo>
                      <a:pt x="58949" y="95128"/>
                      <a:pt x="51616" y="84323"/>
                      <a:pt x="40328" y="79981"/>
                    </a:cubicBezTo>
                    <a:cubicBezTo>
                      <a:pt x="18910" y="71588"/>
                      <a:pt x="8298" y="47468"/>
                      <a:pt x="16691" y="26050"/>
                    </a:cubicBezTo>
                    <a:cubicBezTo>
                      <a:pt x="19875" y="17753"/>
                      <a:pt x="25760" y="10710"/>
                      <a:pt x="33286" y="5886"/>
                    </a:cubicBezTo>
                    <a:lnTo>
                      <a:pt x="29619" y="1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  <p:sp>
            <p:nvSpPr>
              <p:cNvPr id="254" name="Google Shape;254;p28"/>
              <p:cNvSpPr/>
              <p:nvPr/>
            </p:nvSpPr>
            <p:spPr>
              <a:xfrm>
                <a:off x="4759200" y="1436400"/>
                <a:ext cx="68380" cy="19072"/>
              </a:xfrm>
              <a:custGeom>
                <a:rect b="b" l="l" r="r" t="t"/>
                <a:pathLst>
                  <a:path extrusionOk="0" h="6948" w="24313">
                    <a:moveTo>
                      <a:pt x="0" y="1"/>
                    </a:moveTo>
                    <a:lnTo>
                      <a:pt x="0" y="6947"/>
                    </a:lnTo>
                    <a:lnTo>
                      <a:pt x="24313" y="6947"/>
                    </a:lnTo>
                    <a:lnTo>
                      <a:pt x="24313" y="1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9700" lIns="91425" spcFirstLastPara="1" rIns="91425" wrap="square" tIns="97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  <p:sp>
            <p:nvSpPr>
              <p:cNvPr id="255" name="Google Shape;255;p28"/>
              <p:cNvSpPr/>
              <p:nvPr/>
            </p:nvSpPr>
            <p:spPr>
              <a:xfrm>
                <a:off x="4743360" y="1487520"/>
                <a:ext cx="70905" cy="63714"/>
              </a:xfrm>
              <a:custGeom>
                <a:rect b="b" l="l" r="r" t="t"/>
                <a:pathLst>
                  <a:path extrusionOk="0" h="22674" w="25278">
                    <a:moveTo>
                      <a:pt x="4438" y="1"/>
                    </a:moveTo>
                    <a:lnTo>
                      <a:pt x="0" y="5307"/>
                    </a:lnTo>
                    <a:lnTo>
                      <a:pt x="20839" y="22673"/>
                    </a:lnTo>
                    <a:lnTo>
                      <a:pt x="25277" y="17367"/>
                    </a:lnTo>
                    <a:lnTo>
                      <a:pt x="4438" y="1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32025" lIns="91425" spcFirstLastPara="1" rIns="91425" wrap="square" tIns="320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  <p:sp>
            <p:nvSpPr>
              <p:cNvPr id="256" name="Google Shape;256;p28"/>
              <p:cNvSpPr/>
              <p:nvPr/>
            </p:nvSpPr>
            <p:spPr>
              <a:xfrm>
                <a:off x="4700520" y="1514880"/>
                <a:ext cx="19087" cy="68380"/>
              </a:xfrm>
              <a:custGeom>
                <a:rect b="b" l="l" r="r" t="t"/>
                <a:pathLst>
                  <a:path extrusionOk="0" h="24313" w="6947">
                    <a:moveTo>
                      <a:pt x="0" y="1"/>
                    </a:moveTo>
                    <a:lnTo>
                      <a:pt x="0" y="24313"/>
                    </a:lnTo>
                    <a:lnTo>
                      <a:pt x="6947" y="24313"/>
                    </a:lnTo>
                    <a:lnTo>
                      <a:pt x="6947" y="1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34200" lIns="91425" spcFirstLastPara="1" rIns="91425" wrap="square" tIns="342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  <p:sp>
            <p:nvSpPr>
              <p:cNvPr id="257" name="Google Shape;257;p28"/>
              <p:cNvSpPr/>
              <p:nvPr/>
            </p:nvSpPr>
            <p:spPr>
              <a:xfrm>
                <a:off x="4286520" y="1221120"/>
                <a:ext cx="82763" cy="38157"/>
              </a:xfrm>
              <a:custGeom>
                <a:rect b="b" l="l" r="r" t="t"/>
                <a:pathLst>
                  <a:path extrusionOk="0" h="13701" w="29427">
                    <a:moveTo>
                      <a:pt x="27786" y="1"/>
                    </a:moveTo>
                    <a:lnTo>
                      <a:pt x="1" y="6947"/>
                    </a:lnTo>
                    <a:lnTo>
                      <a:pt x="1641" y="13701"/>
                    </a:lnTo>
                    <a:lnTo>
                      <a:pt x="29426" y="6754"/>
                    </a:lnTo>
                    <a:lnTo>
                      <a:pt x="27786" y="1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19075" lIns="91425" spcFirstLastPara="1" rIns="91425" wrap="square" tIns="1907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  <p:sp>
            <p:nvSpPr>
              <p:cNvPr id="258" name="Google Shape;258;p28"/>
              <p:cNvSpPr/>
              <p:nvPr/>
            </p:nvSpPr>
            <p:spPr>
              <a:xfrm>
                <a:off x="4303080" y="1124640"/>
                <a:ext cx="79577" cy="64469"/>
              </a:xfrm>
              <a:custGeom>
                <a:rect b="b" l="l" r="r" t="t"/>
                <a:pathLst>
                  <a:path extrusionOk="0" h="22963" w="28269">
                    <a:moveTo>
                      <a:pt x="3956" y="1"/>
                    </a:moveTo>
                    <a:lnTo>
                      <a:pt x="0" y="5596"/>
                    </a:lnTo>
                    <a:lnTo>
                      <a:pt x="24313" y="22962"/>
                    </a:lnTo>
                    <a:lnTo>
                      <a:pt x="28268" y="17367"/>
                    </a:lnTo>
                    <a:lnTo>
                      <a:pt x="3956" y="1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32400" lIns="91425" spcFirstLastPara="1" rIns="91425" wrap="square" tIns="32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  <p:sp>
            <p:nvSpPr>
              <p:cNvPr id="259" name="Google Shape;259;p28"/>
              <p:cNvSpPr/>
              <p:nvPr/>
            </p:nvSpPr>
            <p:spPr>
              <a:xfrm>
                <a:off x="4386960" y="1071000"/>
                <a:ext cx="38528" cy="82812"/>
              </a:xfrm>
              <a:custGeom>
                <a:rect b="b" l="l" r="r" t="t"/>
                <a:pathLst>
                  <a:path extrusionOk="0" h="29523" w="13797">
                    <a:moveTo>
                      <a:pt x="6754" y="0"/>
                    </a:moveTo>
                    <a:lnTo>
                      <a:pt x="1" y="1737"/>
                    </a:lnTo>
                    <a:lnTo>
                      <a:pt x="7140" y="29522"/>
                    </a:lnTo>
                    <a:lnTo>
                      <a:pt x="13797" y="27786"/>
                    </a:lnTo>
                    <a:lnTo>
                      <a:pt x="6754" y="0"/>
                    </a:lnTo>
                    <a:close/>
                  </a:path>
                </a:pathLst>
              </a:custGeom>
              <a:solidFill>
                <a:srgbClr val="494949"/>
              </a:solidFill>
              <a:ln>
                <a:noFill/>
              </a:ln>
            </p:spPr>
            <p:txBody>
              <a:bodyPr anchorCtr="0" anchor="ctr" bIns="41400" lIns="91425" spcFirstLastPara="1" rIns="91425" wrap="square" tIns="414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0" sz="1800" u="none" strike="noStrike">
                  <a:solidFill>
                    <a:srgbClr val="FFFFFF"/>
                  </a:solidFill>
                  <a:latin typeface="Noto Sans Symbols"/>
                  <a:ea typeface="Noto Sans Symbols"/>
                  <a:cs typeface="Noto Sans Symbols"/>
                  <a:sym typeface="Noto Sans Symbols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74" name="Google Shape;74;p15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106843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" name="Google Shape;75;p15"/>
          <p:cNvGrpSpPr/>
          <p:nvPr/>
        </p:nvGrpSpPr>
        <p:grpSpPr>
          <a:xfrm>
            <a:off x="410760" y="789120"/>
            <a:ext cx="3565200" cy="3565200"/>
            <a:chOff x="410760" y="789120"/>
            <a:chExt cx="3565200" cy="3565200"/>
          </a:xfrm>
        </p:grpSpPr>
        <p:sp>
          <p:nvSpPr>
            <p:cNvPr id="76" name="Google Shape;76;p15"/>
            <p:cNvSpPr/>
            <p:nvPr/>
          </p:nvSpPr>
          <p:spPr>
            <a:xfrm>
              <a:off x="410760" y="789120"/>
              <a:ext cx="3565200" cy="3565200"/>
            </a:xfrm>
            <a:prstGeom prst="ellipse">
              <a:avLst/>
            </a:prstGeom>
            <a:solidFill>
              <a:srgbClr val="FAB427"/>
            </a:solidFill>
            <a:ln cap="flat" cmpd="sng" w="9525">
              <a:solidFill>
                <a:srgbClr val="4949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572760" y="951120"/>
              <a:ext cx="3241500" cy="3241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</p:grpSp>
      <p:sp>
        <p:nvSpPr>
          <p:cNvPr id="78" name="Google Shape;78;p15" title="close-up-person-standing-using-laptop.jpg"/>
          <p:cNvSpPr/>
          <p:nvPr/>
        </p:nvSpPr>
        <p:spPr>
          <a:xfrm>
            <a:off x="725400" y="1103760"/>
            <a:ext cx="2935500" cy="29355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4172040" y="1371600"/>
            <a:ext cx="38766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3D3D3D"/>
                </a:solidFill>
                <a:latin typeface="Fjalla One"/>
                <a:ea typeface="Fjalla One"/>
                <a:cs typeface="Fjalla One"/>
                <a:sym typeface="Fjalla One"/>
              </a:rPr>
              <a:t>Introducción</a:t>
            </a:r>
            <a:endParaRPr sz="2800">
              <a:solidFill>
                <a:srgbClr val="3D3D3D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4172040" y="2104920"/>
            <a:ext cx="38766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Proyecto que digitaliza servicios locales, </a:t>
            </a: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conectando vecinos con prestadores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validados por municipalidades.</a:t>
            </a:r>
            <a:endParaRPr sz="1600"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81" name="Google Shape;81;p15"/>
          <p:cNvGrpSpPr/>
          <p:nvPr/>
        </p:nvGrpSpPr>
        <p:grpSpPr>
          <a:xfrm>
            <a:off x="48150" y="4633901"/>
            <a:ext cx="1993800" cy="269700"/>
            <a:chOff x="7150191" y="4024890"/>
            <a:chExt cx="1993800" cy="269700"/>
          </a:xfrm>
        </p:grpSpPr>
        <p:sp>
          <p:nvSpPr>
            <p:cNvPr id="82" name="Google Shape;82;p15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	 Diego Fernández</a:t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83" name="Google Shape;83;p15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84" name="Google Shape;84;p15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90" name="Google Shape;90;p16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1" name="Google Shape;91;p16"/>
          <p:cNvGrpSpPr/>
          <p:nvPr/>
        </p:nvGrpSpPr>
        <p:grpSpPr>
          <a:xfrm>
            <a:off x="410760" y="789120"/>
            <a:ext cx="3565200" cy="3565200"/>
            <a:chOff x="410760" y="789120"/>
            <a:chExt cx="3565200" cy="3565200"/>
          </a:xfrm>
        </p:grpSpPr>
        <p:sp>
          <p:nvSpPr>
            <p:cNvPr id="92" name="Google Shape;92;p16"/>
            <p:cNvSpPr/>
            <p:nvPr/>
          </p:nvSpPr>
          <p:spPr>
            <a:xfrm>
              <a:off x="410760" y="789120"/>
              <a:ext cx="3565200" cy="3565200"/>
            </a:xfrm>
            <a:prstGeom prst="ellipse">
              <a:avLst/>
            </a:prstGeom>
            <a:solidFill>
              <a:srgbClr val="FAB427"/>
            </a:solidFill>
            <a:ln cap="flat" cmpd="sng" w="9525">
              <a:solidFill>
                <a:srgbClr val="49494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572760" y="951120"/>
              <a:ext cx="3241500" cy="3241500"/>
            </a:xfrm>
            <a:prstGeom prst="ellipse">
              <a:avLst/>
            </a:prstGeom>
            <a:solidFill>
              <a:srgbClr val="FFFFFF"/>
            </a:solidFill>
            <a:ln cap="flat" cmpd="sng" w="9525">
              <a:solidFill>
                <a:srgbClr val="595959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sz="1800" u="none" strike="noStrike">
                <a:solidFill>
                  <a:srgbClr val="000000"/>
                </a:solidFill>
                <a:latin typeface="Noto Sans Symbols"/>
                <a:ea typeface="Noto Sans Symbols"/>
                <a:cs typeface="Noto Sans Symbols"/>
                <a:sym typeface="Noto Sans Symbols"/>
              </a:endParaRPr>
            </a:p>
          </p:txBody>
        </p:sp>
      </p:grpSp>
      <p:sp>
        <p:nvSpPr>
          <p:cNvPr id="94" name="Google Shape;94;p16" title="close-up-person-standing-using-laptop.jpg"/>
          <p:cNvSpPr/>
          <p:nvPr/>
        </p:nvSpPr>
        <p:spPr>
          <a:xfrm>
            <a:off x="725400" y="1103760"/>
            <a:ext cx="2935500" cy="2935500"/>
          </a:xfrm>
          <a:prstGeom prst="ellipse">
            <a:avLst/>
          </a:pr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4172050" y="1246900"/>
            <a:ext cx="4129800" cy="867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800">
                <a:solidFill>
                  <a:srgbClr val="3D3D3D"/>
                </a:solidFill>
                <a:latin typeface="Fjalla One"/>
                <a:ea typeface="Fjalla One"/>
                <a:cs typeface="Fjalla One"/>
                <a:sym typeface="Fjalla One"/>
              </a:rPr>
              <a:t>Problemática y Objetivo General</a:t>
            </a:r>
            <a:endParaRPr sz="2800">
              <a:solidFill>
                <a:srgbClr val="3D3D3D"/>
              </a:solidFill>
              <a:latin typeface="Fjalla One"/>
              <a:ea typeface="Fjalla One"/>
              <a:cs typeface="Fjalla One"/>
              <a:sym typeface="Fjalla One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4172040" y="2104920"/>
            <a:ext cx="3876600" cy="16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Problemas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empleo local insuficiente, baja digitalización y demanda sin respuesta. </a:t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Objetivo</a:t>
            </a:r>
            <a:r>
              <a:rPr lang="es-419" sz="1600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 crear plataforma eficiente que potencie los oficios comunales</a:t>
            </a:r>
            <a:r>
              <a:rPr lang="es-419" sz="1600">
                <a:solidFill>
                  <a:srgbClr val="494949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1600"/>
          </a:p>
        </p:txBody>
      </p:sp>
      <p:grpSp>
        <p:nvGrpSpPr>
          <p:cNvPr id="97" name="Google Shape;97;p16"/>
          <p:cNvGrpSpPr/>
          <p:nvPr/>
        </p:nvGrpSpPr>
        <p:grpSpPr>
          <a:xfrm>
            <a:off x="48150" y="4633901"/>
            <a:ext cx="1993800" cy="269700"/>
            <a:chOff x="7150191" y="4024890"/>
            <a:chExt cx="1993800" cy="269700"/>
          </a:xfrm>
        </p:grpSpPr>
        <p:sp>
          <p:nvSpPr>
            <p:cNvPr id="98" name="Google Shape;98;p16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	 Diego Fernández</a:t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99" name="Google Shape;99;p16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100" name="Google Shape;100;p16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101" name="Google Shape;101;p16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06" name="Google Shape;106;p17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08" name="Google Shape;108;p17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996" y="284844"/>
            <a:ext cx="3200100" cy="3200133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2971950" y="30509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Arquitectura</a:t>
            </a:r>
            <a:endParaRPr sz="3000">
              <a:solidFill>
                <a:srgbClr val="3D3D3D"/>
              </a:solidFill>
            </a:endParaRPr>
          </a:p>
        </p:txBody>
      </p:sp>
      <p:grpSp>
        <p:nvGrpSpPr>
          <p:cNvPr id="110" name="Google Shape;110;p17"/>
          <p:cNvGrpSpPr/>
          <p:nvPr/>
        </p:nvGrpSpPr>
        <p:grpSpPr>
          <a:xfrm>
            <a:off x="48150" y="4633901"/>
            <a:ext cx="1993800" cy="269700"/>
            <a:chOff x="7150191" y="4024890"/>
            <a:chExt cx="1993800" cy="269700"/>
          </a:xfrm>
        </p:grpSpPr>
        <p:sp>
          <p:nvSpPr>
            <p:cNvPr id="111" name="Google Shape;111;p17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	 Diego Fernández</a:t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112" name="Google Shape;112;p17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113" name="Google Shape;113;p17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114" name="Google Shape;114;p17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19" name="Google Shape;119;p18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 title="Arquitectura Chambee.drawio (1).png"/>
          <p:cNvPicPr preferRelativeResize="0"/>
          <p:nvPr/>
        </p:nvPicPr>
        <p:blipFill rotWithShape="1">
          <a:blip r:embed="rId4">
            <a:alphaModFix/>
          </a:blip>
          <a:srcRect b="0" l="0" r="27129" t="0"/>
          <a:stretch/>
        </p:blipFill>
        <p:spPr>
          <a:xfrm>
            <a:off x="64150" y="582175"/>
            <a:ext cx="9009392" cy="32681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1" name="Google Shape;121;p18"/>
          <p:cNvGrpSpPr/>
          <p:nvPr/>
        </p:nvGrpSpPr>
        <p:grpSpPr>
          <a:xfrm>
            <a:off x="8219312" y="3850322"/>
            <a:ext cx="860927" cy="690189"/>
            <a:chOff x="6442375" y="1097900"/>
            <a:chExt cx="1890900" cy="1515900"/>
          </a:xfrm>
        </p:grpSpPr>
        <p:grpSp>
          <p:nvGrpSpPr>
            <p:cNvPr id="122" name="Google Shape;122;p18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123" name="Google Shape;123;p18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  <p:sp>
            <p:nvSpPr>
              <p:cNvPr id="124" name="Google Shape;124;p18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</p:grpSp>
        <p:pic>
          <p:nvPicPr>
            <p:cNvPr id="125" name="Google Shape;125;p18" title="Gemini_Generated_Image_be2xzmbe2xzmbe2x.png"/>
            <p:cNvPicPr preferRelativeResize="0"/>
            <p:nvPr/>
          </p:nvPicPr>
          <p:blipFill rotWithShape="1">
            <a:blip r:embed="rId5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26" name="Google Shape;126;p18"/>
          <p:cNvGrpSpPr/>
          <p:nvPr/>
        </p:nvGrpSpPr>
        <p:grpSpPr>
          <a:xfrm>
            <a:off x="48150" y="4633901"/>
            <a:ext cx="1993800" cy="269700"/>
            <a:chOff x="7150191" y="4024890"/>
            <a:chExt cx="1993800" cy="269700"/>
          </a:xfrm>
        </p:grpSpPr>
        <p:sp>
          <p:nvSpPr>
            <p:cNvPr id="127" name="Google Shape;127;p18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	 Diego Fernández</a:t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128" name="Google Shape;128;p18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129" name="Google Shape;129;p18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130" name="Google Shape;130;p18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35" name="Google Shape;135;p19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9" title="38d2ae6b-cb89-4bca-bb38-28c85b91dd5e.jfif"/>
          <p:cNvPicPr preferRelativeResize="0"/>
          <p:nvPr/>
        </p:nvPicPr>
        <p:blipFill rotWithShape="1">
          <a:blip r:embed="rId4">
            <a:alphaModFix/>
          </a:blip>
          <a:srcRect b="0" l="0" r="18844" t="0"/>
          <a:stretch/>
        </p:blipFill>
        <p:spPr>
          <a:xfrm>
            <a:off x="306400" y="465225"/>
            <a:ext cx="8773848" cy="403406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7" name="Google Shape;137;p19"/>
          <p:cNvGrpSpPr/>
          <p:nvPr/>
        </p:nvGrpSpPr>
        <p:grpSpPr>
          <a:xfrm>
            <a:off x="8219312" y="3850322"/>
            <a:ext cx="860927" cy="690189"/>
            <a:chOff x="6442375" y="1097900"/>
            <a:chExt cx="1890900" cy="1515900"/>
          </a:xfrm>
        </p:grpSpPr>
        <p:grpSp>
          <p:nvGrpSpPr>
            <p:cNvPr id="138" name="Google Shape;138;p19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139" name="Google Shape;139;p19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  <p:sp>
            <p:nvSpPr>
              <p:cNvPr id="140" name="Google Shape;140;p19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</p:grpSp>
        <p:pic>
          <p:nvPicPr>
            <p:cNvPr id="141" name="Google Shape;141;p19" title="Gemini_Generated_Image_be2xzmbe2xzmbe2x.png"/>
            <p:cNvPicPr preferRelativeResize="0"/>
            <p:nvPr/>
          </p:nvPicPr>
          <p:blipFill rotWithShape="1">
            <a:blip r:embed="rId5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2" name="Google Shape;142;p19"/>
          <p:cNvGrpSpPr/>
          <p:nvPr/>
        </p:nvGrpSpPr>
        <p:grpSpPr>
          <a:xfrm>
            <a:off x="48150" y="4633901"/>
            <a:ext cx="1993800" cy="269700"/>
            <a:chOff x="7150191" y="4024890"/>
            <a:chExt cx="1993800" cy="269700"/>
          </a:xfrm>
        </p:grpSpPr>
        <p:sp>
          <p:nvSpPr>
            <p:cNvPr id="143" name="Google Shape;143;p19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	 Diego Fernández</a:t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144" name="Google Shape;144;p19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145" name="Google Shape;145;p19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146" name="Google Shape;146;p19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51" name="Google Shape;151;p20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0" title="Gemini_Generated_Image_be2xzmbe2xzmbe2x.png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30996" y="284844"/>
            <a:ext cx="3200100" cy="320013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0">
            <a:hlinkClick r:id="rId6"/>
          </p:cNvPr>
          <p:cNvSpPr txBox="1"/>
          <p:nvPr/>
        </p:nvSpPr>
        <p:spPr>
          <a:xfrm>
            <a:off x="2971950" y="30509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Prototipo</a:t>
            </a:r>
            <a:endParaRPr sz="3000">
              <a:solidFill>
                <a:srgbClr val="3D3D3D"/>
              </a:solidFill>
            </a:endParaRPr>
          </a:p>
        </p:txBody>
      </p:sp>
      <p:grpSp>
        <p:nvGrpSpPr>
          <p:cNvPr id="154" name="Google Shape;154;p20"/>
          <p:cNvGrpSpPr/>
          <p:nvPr/>
        </p:nvGrpSpPr>
        <p:grpSpPr>
          <a:xfrm>
            <a:off x="48150" y="4633901"/>
            <a:ext cx="1993800" cy="269700"/>
            <a:chOff x="7150191" y="4024890"/>
            <a:chExt cx="1993800" cy="269700"/>
          </a:xfrm>
        </p:grpSpPr>
        <p:sp>
          <p:nvSpPr>
            <p:cNvPr id="155" name="Google Shape;155;p20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	 Bayron Fuentes</a:t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156" name="Google Shape;156;p20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157" name="Google Shape;157;p20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158" name="Google Shape;158;p20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63" name="Google Shape;163;p21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1"/>
          <p:cNvSpPr txBox="1"/>
          <p:nvPr/>
        </p:nvSpPr>
        <p:spPr>
          <a:xfrm>
            <a:off x="2971950" y="3822390"/>
            <a:ext cx="3200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pic>
        <p:nvPicPr>
          <p:cNvPr id="165" name="Google Shape;165;p21" title="Gemini_Generated_Image_be2xzmbe2xzmbe2x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0996" y="284844"/>
            <a:ext cx="3200100" cy="3200133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 txBox="1"/>
          <p:nvPr/>
        </p:nvSpPr>
        <p:spPr>
          <a:xfrm>
            <a:off x="2971950" y="3050910"/>
            <a:ext cx="3200100" cy="79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47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4700">
                <a:solidFill>
                  <a:srgbClr val="494949"/>
                </a:solidFill>
                <a:latin typeface="Fjalla One"/>
                <a:ea typeface="Fjalla One"/>
                <a:cs typeface="Fjalla One"/>
                <a:sym typeface="Fjalla One"/>
              </a:rPr>
              <a:t>Indicadores económicos</a:t>
            </a:r>
            <a:endParaRPr sz="4700">
              <a:solidFill>
                <a:srgbClr val="3D3D3D"/>
              </a:solidFill>
            </a:endParaRPr>
          </a:p>
        </p:txBody>
      </p:sp>
      <p:grpSp>
        <p:nvGrpSpPr>
          <p:cNvPr id="167" name="Google Shape;167;p21"/>
          <p:cNvGrpSpPr/>
          <p:nvPr/>
        </p:nvGrpSpPr>
        <p:grpSpPr>
          <a:xfrm>
            <a:off x="48150" y="4633901"/>
            <a:ext cx="1993800" cy="269700"/>
            <a:chOff x="7150191" y="4024890"/>
            <a:chExt cx="1993800" cy="269700"/>
          </a:xfrm>
        </p:grpSpPr>
        <p:sp>
          <p:nvSpPr>
            <p:cNvPr id="168" name="Google Shape;168;p21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	 Matias Arancibia</a:t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169" name="Google Shape;169;p21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170" name="Google Shape;170;p21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171" name="Google Shape;171;p21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og-mesa-trabajo – Ingeniosas" id="176" name="Google Shape;176;p22"/>
          <p:cNvPicPr preferRelativeResize="0"/>
          <p:nvPr/>
        </p:nvPicPr>
        <p:blipFill rotWithShape="1">
          <a:blip r:embed="rId3">
            <a:alphaModFix/>
          </a:blip>
          <a:srcRect b="34667" l="0" r="0" t="33999"/>
          <a:stretch/>
        </p:blipFill>
        <p:spPr>
          <a:xfrm>
            <a:off x="7099050" y="4459200"/>
            <a:ext cx="1981200" cy="6191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7" name="Google Shape;177;p22"/>
          <p:cNvGrpSpPr/>
          <p:nvPr/>
        </p:nvGrpSpPr>
        <p:grpSpPr>
          <a:xfrm>
            <a:off x="538866" y="1078272"/>
            <a:ext cx="1830958" cy="1467846"/>
            <a:chOff x="1174975" y="918050"/>
            <a:chExt cx="1890900" cy="1515900"/>
          </a:xfrm>
        </p:grpSpPr>
        <p:sp>
          <p:nvSpPr>
            <p:cNvPr id="178" name="Google Shape;178;p22"/>
            <p:cNvSpPr/>
            <p:nvPr/>
          </p:nvSpPr>
          <p:spPr>
            <a:xfrm>
              <a:off x="1174975" y="918050"/>
              <a:ext cx="1890900" cy="15159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rgbClr val="FAB427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5"/>
            </a:p>
          </p:txBody>
        </p:sp>
        <p:sp>
          <p:nvSpPr>
            <p:cNvPr id="179" name="Google Shape;179;p22"/>
            <p:cNvSpPr/>
            <p:nvPr/>
          </p:nvSpPr>
          <p:spPr>
            <a:xfrm>
              <a:off x="1320325" y="1034600"/>
              <a:ext cx="1600200" cy="12828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chemeClr val="lt1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TIR</a:t>
              </a:r>
              <a:endParaRPr sz="1355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43.83%</a:t>
              </a:r>
              <a:endParaRPr sz="1355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</p:grpSp>
      <p:grpSp>
        <p:nvGrpSpPr>
          <p:cNvPr id="180" name="Google Shape;180;p22"/>
          <p:cNvGrpSpPr/>
          <p:nvPr/>
        </p:nvGrpSpPr>
        <p:grpSpPr>
          <a:xfrm>
            <a:off x="538866" y="2546091"/>
            <a:ext cx="1830958" cy="1467846"/>
            <a:chOff x="1174975" y="918050"/>
            <a:chExt cx="1890900" cy="1515900"/>
          </a:xfrm>
        </p:grpSpPr>
        <p:sp>
          <p:nvSpPr>
            <p:cNvPr id="181" name="Google Shape;181;p22"/>
            <p:cNvSpPr/>
            <p:nvPr/>
          </p:nvSpPr>
          <p:spPr>
            <a:xfrm>
              <a:off x="1174975" y="918050"/>
              <a:ext cx="1890900" cy="15159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rgbClr val="FAB427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5"/>
            </a:p>
          </p:txBody>
        </p:sp>
        <p:sp>
          <p:nvSpPr>
            <p:cNvPr id="182" name="Google Shape;182;p22"/>
            <p:cNvSpPr/>
            <p:nvPr/>
          </p:nvSpPr>
          <p:spPr>
            <a:xfrm>
              <a:off x="1320325" y="1034600"/>
              <a:ext cx="1600200" cy="12828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chemeClr val="lt1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Payback</a:t>
              </a:r>
              <a:endParaRPr sz="1355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2 Años</a:t>
              </a:r>
              <a:endParaRPr sz="1355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</p:grpSp>
      <p:grpSp>
        <p:nvGrpSpPr>
          <p:cNvPr id="183" name="Google Shape;183;p22"/>
          <p:cNvGrpSpPr/>
          <p:nvPr/>
        </p:nvGrpSpPr>
        <p:grpSpPr>
          <a:xfrm>
            <a:off x="1949077" y="1809954"/>
            <a:ext cx="1830958" cy="1467846"/>
            <a:chOff x="1174975" y="918050"/>
            <a:chExt cx="1890900" cy="1515900"/>
          </a:xfrm>
        </p:grpSpPr>
        <p:sp>
          <p:nvSpPr>
            <p:cNvPr id="184" name="Google Shape;184;p22"/>
            <p:cNvSpPr/>
            <p:nvPr/>
          </p:nvSpPr>
          <p:spPr>
            <a:xfrm>
              <a:off x="1174975" y="918050"/>
              <a:ext cx="1890900" cy="15159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rgbClr val="FAB427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355"/>
            </a:p>
          </p:txBody>
        </p:sp>
        <p:sp>
          <p:nvSpPr>
            <p:cNvPr id="185" name="Google Shape;185;p22"/>
            <p:cNvSpPr/>
            <p:nvPr/>
          </p:nvSpPr>
          <p:spPr>
            <a:xfrm>
              <a:off x="1320325" y="1034600"/>
              <a:ext cx="1600200" cy="1282800"/>
            </a:xfrm>
            <a:prstGeom prst="hexagon">
              <a:avLst>
                <a:gd fmla="val 28852" name="adj"/>
                <a:gd fmla="val 115470" name="vf"/>
              </a:avLst>
            </a:prstGeom>
            <a:solidFill>
              <a:schemeClr val="lt1"/>
            </a:solidFill>
            <a:ln cap="flat" cmpd="sng" w="92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88550" lIns="88550" spcFirstLastPara="1" rIns="88550" wrap="square" tIns="885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VAN</a:t>
              </a:r>
              <a:b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</a:br>
              <a:r>
                <a:rPr lang="es-419" sz="1355">
                  <a:latin typeface="Barlow Semi Condensed"/>
                  <a:ea typeface="Barlow Semi Condensed"/>
                  <a:cs typeface="Barlow Semi Condensed"/>
                  <a:sym typeface="Barlow Semi Condensed"/>
                </a:rPr>
                <a:t>$ 43.240.362</a:t>
              </a:r>
              <a:endParaRPr sz="1355">
                <a:latin typeface="Barlow Semi Condensed"/>
                <a:ea typeface="Barlow Semi Condensed"/>
                <a:cs typeface="Barlow Semi Condensed"/>
                <a:sym typeface="Barlow Semi Condensed"/>
              </a:endParaRPr>
            </a:p>
          </p:txBody>
        </p:sp>
      </p:grpSp>
      <p:sp>
        <p:nvSpPr>
          <p:cNvPr id="186" name="Google Shape;186;p22"/>
          <p:cNvSpPr txBox="1"/>
          <p:nvPr/>
        </p:nvSpPr>
        <p:spPr>
          <a:xfrm>
            <a:off x="4000442" y="1420585"/>
            <a:ext cx="4604700" cy="20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108600" lIns="108600" spcFirstLastPara="1" rIns="108600" wrap="square" tIns="108600">
            <a:normAutofit/>
          </a:bodyPr>
          <a:lstStyle/>
          <a:p>
            <a:pPr indent="-395058" lvl="0" marL="543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945"/>
              <a:buFont typeface="Barlow Semi Condensed"/>
              <a:buChar char="●"/>
            </a:pPr>
            <a:r>
              <a:rPr lang="es-419" sz="1945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Inversión</a:t>
            </a:r>
            <a:r>
              <a:rPr lang="es-419" sz="1945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 inicial</a:t>
            </a:r>
            <a:endParaRPr sz="1945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95058" lvl="1" marL="108617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945"/>
              <a:buFont typeface="Barlow Semi Condensed"/>
              <a:buChar char="○"/>
            </a:pPr>
            <a:r>
              <a:rPr lang="es-419" sz="1945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$ 43.947.733</a:t>
            </a:r>
            <a:endParaRPr sz="1945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108617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45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95058" lvl="0" marL="54308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945"/>
              <a:buFont typeface="Barlow Semi Condensed"/>
              <a:buChar char="●"/>
            </a:pPr>
            <a:r>
              <a:rPr lang="es-419" sz="1945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Ingresos</a:t>
            </a:r>
            <a:endParaRPr sz="1945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95058" lvl="1" marL="108617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945"/>
              <a:buFont typeface="Barlow Semi Condensed"/>
              <a:buChar char="○"/>
            </a:pPr>
            <a:r>
              <a:rPr lang="es-419" sz="1945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Licencias por software</a:t>
            </a:r>
            <a:endParaRPr sz="1945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-395058" lvl="1" marL="108617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94949"/>
              </a:buClr>
              <a:buSzPts val="1945"/>
              <a:buFont typeface="Barlow Semi Condensed"/>
              <a:buChar char="○"/>
            </a:pPr>
            <a:r>
              <a:rPr lang="es-419" sz="1945">
                <a:solidFill>
                  <a:srgbClr val="494949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Contrato de Soporte</a:t>
            </a:r>
            <a:endParaRPr sz="1945">
              <a:solidFill>
                <a:srgbClr val="494949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</p:txBody>
      </p:sp>
      <p:grpSp>
        <p:nvGrpSpPr>
          <p:cNvPr id="187" name="Google Shape;187;p22"/>
          <p:cNvGrpSpPr/>
          <p:nvPr/>
        </p:nvGrpSpPr>
        <p:grpSpPr>
          <a:xfrm>
            <a:off x="8219312" y="3850322"/>
            <a:ext cx="860927" cy="690189"/>
            <a:chOff x="6442375" y="1097900"/>
            <a:chExt cx="1890900" cy="1515900"/>
          </a:xfrm>
        </p:grpSpPr>
        <p:grpSp>
          <p:nvGrpSpPr>
            <p:cNvPr id="188" name="Google Shape;188;p22"/>
            <p:cNvGrpSpPr/>
            <p:nvPr/>
          </p:nvGrpSpPr>
          <p:grpSpPr>
            <a:xfrm>
              <a:off x="6442375" y="1097900"/>
              <a:ext cx="1890900" cy="1515900"/>
              <a:chOff x="1174975" y="918050"/>
              <a:chExt cx="1890900" cy="1515900"/>
            </a:xfrm>
          </p:grpSpPr>
          <p:sp>
            <p:nvSpPr>
              <p:cNvPr id="189" name="Google Shape;189;p22"/>
              <p:cNvSpPr/>
              <p:nvPr/>
            </p:nvSpPr>
            <p:spPr>
              <a:xfrm>
                <a:off x="1174975" y="918050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  <p:sp>
            <p:nvSpPr>
              <p:cNvPr id="190" name="Google Shape;190;p22"/>
              <p:cNvSpPr/>
              <p:nvPr/>
            </p:nvSpPr>
            <p:spPr>
              <a:xfrm>
                <a:off x="1320325" y="1034600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4350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41625" lIns="41625" spcFirstLastPara="1" rIns="41625" wrap="square" tIns="416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637"/>
              </a:p>
            </p:txBody>
          </p:sp>
        </p:grpSp>
        <p:pic>
          <p:nvPicPr>
            <p:cNvPr id="191" name="Google Shape;191;p22" title="Gemini_Generated_Image_be2xzmbe2xzmbe2x.png"/>
            <p:cNvPicPr preferRelativeResize="0"/>
            <p:nvPr/>
          </p:nvPicPr>
          <p:blipFill rotWithShape="1">
            <a:blip r:embed="rId4">
              <a:alphaModFix/>
            </a:blip>
            <a:srcRect b="21589" l="13925" r="11724" t="17697"/>
            <a:stretch/>
          </p:blipFill>
          <p:spPr>
            <a:xfrm>
              <a:off x="6853000" y="1419125"/>
              <a:ext cx="1069650" cy="873475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92" name="Google Shape;192;p22"/>
          <p:cNvGrpSpPr/>
          <p:nvPr/>
        </p:nvGrpSpPr>
        <p:grpSpPr>
          <a:xfrm>
            <a:off x="48150" y="4633901"/>
            <a:ext cx="1993800" cy="269700"/>
            <a:chOff x="7150191" y="4024890"/>
            <a:chExt cx="1993800" cy="269700"/>
          </a:xfrm>
        </p:grpSpPr>
        <p:sp>
          <p:nvSpPr>
            <p:cNvPr id="193" name="Google Shape;193;p22"/>
            <p:cNvSpPr txBox="1"/>
            <p:nvPr/>
          </p:nvSpPr>
          <p:spPr>
            <a:xfrm>
              <a:off x="7150191" y="4024890"/>
              <a:ext cx="1993800" cy="2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	 Matias Arancibia</a:t>
              </a:r>
              <a:endParaRPr sz="1100">
                <a:solidFill>
                  <a:schemeClr val="dk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900">
                <a:solidFill>
                  <a:schemeClr val="dk2"/>
                </a:solidFill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-419" sz="1100">
                  <a:solidFill>
                    <a:schemeClr val="dk2"/>
                  </a:solidFill>
                </a:rPr>
                <a:t> </a:t>
              </a:r>
              <a:endParaRPr sz="1100">
                <a:solidFill>
                  <a:schemeClr val="dk2"/>
                </a:solidFill>
              </a:endParaRPr>
            </a:p>
          </p:txBody>
        </p:sp>
        <p:grpSp>
          <p:nvGrpSpPr>
            <p:cNvPr id="194" name="Google Shape;194;p22"/>
            <p:cNvGrpSpPr/>
            <p:nvPr/>
          </p:nvGrpSpPr>
          <p:grpSpPr>
            <a:xfrm>
              <a:off x="7534528" y="4146047"/>
              <a:ext cx="125556" cy="100504"/>
              <a:chOff x="1174975" y="-1663268"/>
              <a:chExt cx="1890900" cy="1515900"/>
            </a:xfrm>
          </p:grpSpPr>
          <p:sp>
            <p:nvSpPr>
              <p:cNvPr id="195" name="Google Shape;195;p22"/>
              <p:cNvSpPr/>
              <p:nvPr/>
            </p:nvSpPr>
            <p:spPr>
              <a:xfrm>
                <a:off x="1174975" y="-1663268"/>
                <a:ext cx="1890900" cy="15159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rgbClr val="FAB427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  <p:sp>
            <p:nvSpPr>
              <p:cNvPr id="196" name="Google Shape;196;p22"/>
              <p:cNvSpPr/>
              <p:nvPr/>
            </p:nvSpPr>
            <p:spPr>
              <a:xfrm>
                <a:off x="1320325" y="-1582962"/>
                <a:ext cx="1600200" cy="1282800"/>
              </a:xfrm>
              <a:prstGeom prst="hexagon">
                <a:avLst>
                  <a:gd fmla="val 28852" name="adj"/>
                  <a:gd fmla="val 115470" name="vf"/>
                </a:avLst>
              </a:prstGeom>
              <a:solidFill>
                <a:schemeClr val="lt1"/>
              </a:solidFill>
              <a:ln cap="flat" cmpd="sng" w="6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6075" lIns="6075" spcFirstLastPara="1" rIns="6075" wrap="square" tIns="607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00"/>
              </a:p>
            </p:txBody>
          </p:sp>
        </p:grp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